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71" r:id="rId10"/>
    <p:sldId id="270" r:id="rId11"/>
    <p:sldId id="262" r:id="rId12"/>
    <p:sldId id="263" r:id="rId13"/>
    <p:sldId id="265" r:id="rId14"/>
    <p:sldId id="266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3" autoAdjust="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1651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b="1" dirty="0">
                <a:solidFill>
                  <a:schemeClr val="bg1"/>
                </a:solidFill>
              </a:rPr>
              <a:t>U.S. Airline Performance &amp; Delay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Prepared By: </a:t>
            </a:r>
            <a:r>
              <a:rPr lang="en-IN" dirty="0">
                <a:solidFill>
                  <a:schemeClr val="bg1"/>
                </a:solidFill>
              </a:rPr>
              <a:t>UMESH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Date: </a:t>
            </a:r>
            <a:r>
              <a:rPr lang="en-IN" dirty="0">
                <a:solidFill>
                  <a:schemeClr val="bg1"/>
                </a:solidFill>
              </a:rPr>
              <a:t>31 JULY 2020</a:t>
            </a:r>
          </a:p>
          <a:p>
            <a:pPr marL="0" indent="0">
              <a:buNone/>
            </a:pP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CB3B4-AC2A-6C41-DD51-CDE10706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15" y="4460240"/>
            <a:ext cx="7659370" cy="2397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BA76F-A01B-E8E5-A198-900AB8C1F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41A3-9811-9B3F-57EB-29438599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Page 4: Delay Reasons &amp; Forecasting (Predictions)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64A32E-18B0-5DBD-52E9-724BD3143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74" y="1600200"/>
            <a:ext cx="806485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78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chemeClr val="bg1"/>
                </a:solidFill>
              </a:rPr>
              <a:t>Key Findings – Overall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~</a:t>
            </a:r>
            <a:r>
              <a:rPr lang="en-IN" dirty="0">
                <a:solidFill>
                  <a:schemeClr val="bg1"/>
                </a:solidFill>
              </a:rPr>
              <a:t>6</a:t>
            </a:r>
            <a:r>
              <a:rPr dirty="0">
                <a:solidFill>
                  <a:schemeClr val="bg1"/>
                </a:solidFill>
              </a:rPr>
              <a:t>M flights analyzed.</a:t>
            </a:r>
          </a:p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OTP: ~78% | Cancellations: ~2%.</a:t>
            </a:r>
          </a:p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Delays peak in summer &amp; holidays.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A66D7-C9E6-AEE5-C14C-9923F2921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023360"/>
            <a:ext cx="7152640" cy="2560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Key Findings – Airlines</a:t>
            </a:r>
            <a:r>
              <a:rPr lang="en-IN" dirty="0">
                <a:solidFill>
                  <a:schemeClr val="bg1"/>
                </a:solidFill>
              </a:rPr>
              <a:t> &amp; Airports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Certain airlines have higher weather &amp; late aircraft delays.</a:t>
            </a:r>
          </a:p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Some maintain high OTP despite heavy schedules.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• Congested airports show high taxi-out &amp; arrival delays.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• Some major airports perform well despite volume.</a:t>
            </a:r>
          </a:p>
          <a:p>
            <a:pPr marL="0" indent="0"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chemeClr val="bg1"/>
                </a:solidFill>
              </a:rPr>
              <a:t>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120" y="1584960"/>
            <a:ext cx="7731760" cy="4266883"/>
          </a:xfrm>
        </p:spPr>
        <p:txBody>
          <a:bodyPr/>
          <a:lstStyle/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Focus improvements at delay-prone airports.</a:t>
            </a:r>
          </a:p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Adjust scheduling in peak delay months/days.</a:t>
            </a:r>
          </a:p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Reduce turnaround &amp; taxi delays.</a:t>
            </a:r>
          </a:p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Implement weather mitigation plans.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chemeClr val="bg1"/>
                </a:solidFill>
              </a:rPr>
              <a:t>Conclusion &amp;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Actionable insights for airlines &amp; regulators.</a:t>
            </a:r>
          </a:p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Limitation: Dataset covers only 2015.</a:t>
            </a:r>
          </a:p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Recommendation: Multi-year analysis for better trends.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5595AE-160F-352E-9082-C262032D3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80" y="3779520"/>
            <a:ext cx="7335520" cy="2803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20"/>
            <a:ext cx="8229600" cy="4582160"/>
          </a:xfrm>
        </p:spPr>
        <p:txBody>
          <a:bodyPr>
            <a:normAutofit/>
          </a:bodyPr>
          <a:lstStyle/>
          <a:p>
            <a:r>
              <a:rPr lang="en-IN" sz="6000" dirty="0">
                <a:solidFill>
                  <a:schemeClr val="bg1"/>
                </a:solidFill>
              </a:rPr>
              <a:t>THANK YOU!</a:t>
            </a:r>
            <a:endParaRPr sz="60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F89AB6-2478-7331-F472-AAB55D299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199" y="3427906"/>
            <a:ext cx="6543041" cy="1784174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Flight delays and cancellations impact passengers, airlines, and the economy.</a:t>
            </a:r>
          </a:p>
          <a:p>
            <a:r>
              <a:rPr dirty="0">
                <a:solidFill>
                  <a:schemeClr val="bg1"/>
                </a:solidFill>
              </a:rPr>
              <a:t>Identify key drivers, assess performance, and propose improvements.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12D84-CB7D-7F9A-8E98-5A7BFF8A3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1" y="3769319"/>
            <a:ext cx="5750560" cy="28140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24200"/>
          </a:xfrm>
        </p:spPr>
        <p:txBody>
          <a:bodyPr/>
          <a:lstStyle/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Identify primary causes of delays &amp; cancellations.</a:t>
            </a:r>
          </a:p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Benchmark airline &amp; airport performance.</a:t>
            </a:r>
          </a:p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Analyze seasonal, daily, and route patterns.</a:t>
            </a:r>
          </a:p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Provide actionable recommendations.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3B3C0-6A46-ACBD-AAC7-3936E7038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4334844"/>
            <a:ext cx="7559040" cy="238706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91760" cy="438403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Data Sources: 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Flights, Airlines, Airports datasets (2015)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• Tools: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SQLite (Data Cleaning, EDA) + Power BI (Visualization)</a:t>
            </a:r>
          </a:p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Approach: </a:t>
            </a: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Data integration, dashboard creation, analysis.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63598-4A4B-86A7-0EA4-2510C78D2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520" y="1950720"/>
            <a:ext cx="4043680" cy="376936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SQL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524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sz="3300" dirty="0">
                <a:solidFill>
                  <a:schemeClr val="bg1"/>
                </a:solidFill>
              </a:rPr>
              <a:t>• Data Cleaning:</a:t>
            </a:r>
            <a:endParaRPr lang="en-IN" sz="3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300" dirty="0">
                <a:solidFill>
                  <a:schemeClr val="bg1"/>
                </a:solidFill>
              </a:rPr>
              <a:t>	- Handled null values in delay and time fields.</a:t>
            </a:r>
          </a:p>
          <a:p>
            <a:pPr marL="0" indent="0">
              <a:buNone/>
            </a:pPr>
            <a:r>
              <a:rPr lang="en-US" sz="3300" dirty="0">
                <a:solidFill>
                  <a:schemeClr val="bg1"/>
                </a:solidFill>
              </a:rPr>
              <a:t>	- Converted HHMM time fields to HH:MM format.</a:t>
            </a:r>
          </a:p>
          <a:p>
            <a:pPr marL="0" indent="0">
              <a:buNone/>
            </a:pPr>
            <a:r>
              <a:rPr lang="en-US" sz="3300" dirty="0">
                <a:solidFill>
                  <a:schemeClr val="bg1"/>
                </a:solidFill>
              </a:rPr>
              <a:t>	- Created descriptive cancellation reason column.</a:t>
            </a:r>
          </a:p>
          <a:p>
            <a:pPr marL="0" indent="0">
              <a:buNone/>
            </a:pPr>
            <a:endParaRPr sz="3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sz="3300" dirty="0">
                <a:solidFill>
                  <a:schemeClr val="bg1"/>
                </a:solidFill>
              </a:rPr>
              <a:t>• EDA:</a:t>
            </a:r>
            <a:endParaRPr lang="en-IN" sz="3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300" dirty="0">
                <a:solidFill>
                  <a:schemeClr val="bg1"/>
                </a:solidFill>
              </a:rPr>
              <a:t>	- Analyzed delays by airline, month, and day of week.</a:t>
            </a:r>
          </a:p>
          <a:p>
            <a:pPr marL="0" indent="0">
              <a:buNone/>
            </a:pPr>
            <a:r>
              <a:rPr lang="en-US" sz="3300" dirty="0">
                <a:solidFill>
                  <a:schemeClr val="bg1"/>
                </a:solidFill>
              </a:rPr>
              <a:t>	- Identified top delay-prone routes.</a:t>
            </a:r>
          </a:p>
          <a:p>
            <a:pPr marL="0" indent="0">
              <a:buNone/>
            </a:pPr>
            <a:r>
              <a:rPr lang="en-US" sz="3300" dirty="0">
                <a:solidFill>
                  <a:schemeClr val="bg1"/>
                </a:solidFill>
              </a:rPr>
              <a:t>	- Investigated delay distributions (weather, airline, ATC, 	security).</a:t>
            </a:r>
          </a:p>
          <a:p>
            <a:pPr marL="0" indent="0">
              <a:buNone/>
            </a:pPr>
            <a:endParaRPr sz="3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sz="3300" dirty="0">
                <a:solidFill>
                  <a:schemeClr val="bg1"/>
                </a:solidFill>
              </a:rPr>
              <a:t>• Integration:</a:t>
            </a:r>
            <a:endParaRPr lang="en-IN" sz="3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300" dirty="0">
                <a:solidFill>
                  <a:schemeClr val="bg1"/>
                </a:solidFill>
              </a:rPr>
              <a:t>	- Joined flights with airlines and airports datasets.</a:t>
            </a:r>
          </a:p>
          <a:p>
            <a:pPr marL="0" indent="0">
              <a:buNone/>
            </a:pPr>
            <a:r>
              <a:rPr lang="en-US" sz="3300" dirty="0">
                <a:solidFill>
                  <a:schemeClr val="bg1"/>
                </a:solidFill>
              </a:rPr>
              <a:t>	- Ensured data consistency and validation.</a:t>
            </a:r>
          </a:p>
          <a:p>
            <a:pPr marL="0" indent="0"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Power BI Dashboard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Page 1: Overview (KPIs, delay map)</a:t>
            </a:r>
          </a:p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Page 2: Airline Performance (Comparisons, reasons)</a:t>
            </a:r>
          </a:p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Page 3: Airport &amp; Routes (Heatmaps, busiest airports)</a:t>
            </a:r>
          </a:p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• Page 4: Delay Reasons &amp; Forecasting (Predictions)</a:t>
            </a: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09700-D3C9-355E-F62E-2C75CF4D9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65D7-AFAC-1473-6B42-AC1B0117F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Page 1: Overview (KPIs, delay map)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141045-B239-9243-309C-365912707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934" y="1600200"/>
            <a:ext cx="809613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370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79AF4-8CFB-2EC0-08E8-BAD22164A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77C13-48E5-0D94-89F4-229F290F7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Page 2: Airline Performance (Comparisons, reasons)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51863D-3039-6BFB-FB6E-B1F2947A0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596" y="1600200"/>
            <a:ext cx="803680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486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D4B51-8754-19A8-3175-13EF82758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3112D-76E5-7F47-AE06-BEAC5B14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Page 3: Airport &amp; Routes (Heatmaps, busiest airports)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2863CC-60ED-7458-A836-3CD4D042D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379" y="1600200"/>
            <a:ext cx="805924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592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444</Words>
  <Application>Microsoft Office PowerPoint</Application>
  <PresentationFormat>On-screen Show (4:3)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U.S. Airline Performance &amp; Delay Analysis</vt:lpstr>
      <vt:lpstr>Problem Statement</vt:lpstr>
      <vt:lpstr>Objectives</vt:lpstr>
      <vt:lpstr>Methodology</vt:lpstr>
      <vt:lpstr>SQL Implementation</vt:lpstr>
      <vt:lpstr>Power BI Dashboard Overview</vt:lpstr>
      <vt:lpstr>Page 1: Overview (KPIs, delay map)</vt:lpstr>
      <vt:lpstr>Page 2: Airline Performance (Comparisons, reasons)</vt:lpstr>
      <vt:lpstr>Page 3: Airport &amp; Routes (Heatmaps, busiest airports)</vt:lpstr>
      <vt:lpstr>Page 4: Delay Reasons &amp; Forecasting (Predictions)</vt:lpstr>
      <vt:lpstr>Key Findings – Overall</vt:lpstr>
      <vt:lpstr>Key Findings – Airlines &amp; Airports</vt:lpstr>
      <vt:lpstr>Recommendations</vt:lpstr>
      <vt:lpstr>Conclusion &amp; Limitations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UMESH SAINI</dc:creator>
  <cp:keywords/>
  <dc:description>generated using python-pptx</dc:description>
  <cp:lastModifiedBy>UMESH SAINI</cp:lastModifiedBy>
  <cp:revision>4</cp:revision>
  <dcterms:created xsi:type="dcterms:W3CDTF">2013-01-27T09:14:16Z</dcterms:created>
  <dcterms:modified xsi:type="dcterms:W3CDTF">2025-07-30T11:06:26Z</dcterms:modified>
  <cp:category/>
</cp:coreProperties>
</file>